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62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590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224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23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794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33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509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548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881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934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9579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9793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661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6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255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9653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46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BC321D-74F2-42F6-A7B5-A1094656473F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3B571F1-06CD-405A-800C-19AFDF373F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392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 smtClean="0"/>
              <a:t>Php</a:t>
            </a:r>
            <a:r>
              <a:rPr lang="en-IN" dirty="0" smtClean="0"/>
              <a:t> functions &amp; arrays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763325" y="532737"/>
            <a:ext cx="419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smtClean="0">
                <a:solidFill>
                  <a:schemeClr val="bg1"/>
                </a:solidFill>
              </a:rPr>
              <a:t>Source- https://www.slideserve.com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4559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0" y="508993"/>
            <a:ext cx="8501062" cy="492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6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508992"/>
            <a:ext cx="8152804" cy="420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6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2626" y="517921"/>
            <a:ext cx="8358187" cy="598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410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1188" y="508993"/>
            <a:ext cx="8143875" cy="522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80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1188" y="553641"/>
            <a:ext cx="8358187" cy="630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6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1" y="553641"/>
            <a:ext cx="7170539" cy="544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85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553641"/>
            <a:ext cx="7313414" cy="532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291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553640"/>
            <a:ext cx="7581304" cy="60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87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3695" y="553640"/>
            <a:ext cx="7884914" cy="546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24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3696" y="553641"/>
            <a:ext cx="7170539" cy="42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983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0" y="500063"/>
            <a:ext cx="8447484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8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1" y="500062"/>
            <a:ext cx="8313539" cy="466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12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1" y="500063"/>
            <a:ext cx="8313539" cy="480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393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553641"/>
            <a:ext cx="7313414" cy="630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3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508993"/>
            <a:ext cx="7313414" cy="634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27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1" y="517922"/>
            <a:ext cx="8313539" cy="60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7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553641"/>
            <a:ext cx="8170664" cy="617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541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0" y="0"/>
            <a:ext cx="8170664" cy="673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03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821" y="553640"/>
            <a:ext cx="7456289" cy="60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79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8</Words>
  <Application>Microsoft Office PowerPoint</Application>
  <PresentationFormat>Widescreen</PresentationFormat>
  <Paragraphs>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Century Gothic</vt:lpstr>
      <vt:lpstr>Wingdings 3</vt:lpstr>
      <vt:lpstr>Slice</vt:lpstr>
      <vt:lpstr>Php functions &amp; arrays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 functions &amp; arrays</dc:title>
  <dc:creator>hp</dc:creator>
  <cp:lastModifiedBy>hp</cp:lastModifiedBy>
  <cp:revision>1</cp:revision>
  <dcterms:created xsi:type="dcterms:W3CDTF">2022-07-26T09:55:25Z</dcterms:created>
  <dcterms:modified xsi:type="dcterms:W3CDTF">2022-07-26T09:57:32Z</dcterms:modified>
</cp:coreProperties>
</file>